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7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03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21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97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2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47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32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66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43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0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02990-45BA-4E6F-9154-EB59C743F6DC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E2544-9160-4D1C-B3E8-2A85BD4DF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04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6F561FC6-3902-4BB3-AFEC-6325B23CD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69"/>
            <a:ext cx="9144000" cy="63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353BA6D-8ACB-45E8-8FC6-CBC0A201A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69"/>
            <a:ext cx="9144000" cy="63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EFD25AE-7206-4CF4-932A-9FE409956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69"/>
            <a:ext cx="9144000" cy="63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5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AC7E1FB-1364-4B68-8B8F-772BD51D7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69"/>
            <a:ext cx="9144000" cy="63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13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画面に合わせる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Norika .N</dc:creator>
  <cp:lastModifiedBy>Norika .N</cp:lastModifiedBy>
  <cp:revision>1</cp:revision>
  <dcterms:created xsi:type="dcterms:W3CDTF">2019-02-05T14:40:49Z</dcterms:created>
  <dcterms:modified xsi:type="dcterms:W3CDTF">2019-02-05T14:42:12Z</dcterms:modified>
</cp:coreProperties>
</file>